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51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C1B10-C39B-7C99-CA27-FC7ADB34E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0E7EC-F37A-C018-5658-E08AB25E1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43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CAF2C-BC6F-D53A-C9CB-9793531B0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554477"/>
            <a:ext cx="9001462" cy="2955486"/>
          </a:xfrm>
        </p:spPr>
        <p:txBody>
          <a:bodyPr>
            <a:normAutofit/>
          </a:bodyPr>
          <a:lstStyle/>
          <a:p>
            <a:r>
              <a:rPr lang="en-US" cap="none" dirty="0"/>
              <a:t>“IF baptism is necessary to salvation, what about the thief on the cross – HE wasn’t baptized!”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172F1-35F8-3376-165B-4C0D59AD73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Luke 23:32-46</a:t>
            </a:r>
          </a:p>
        </p:txBody>
      </p:sp>
    </p:spTree>
    <p:extLst>
      <p:ext uri="{BB962C8B-B14F-4D97-AF65-F5344CB8AC3E}">
        <p14:creationId xmlns:p14="http://schemas.microsoft.com/office/powerpoint/2010/main" val="10540553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85E7B-C5B1-40B0-96AD-8617D8C92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31CC8-DA83-3F54-FC99-07E569B93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894945"/>
            <a:ext cx="9001462" cy="445526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9600" dirty="0"/>
              <a:t>Can we be saved like the thief?</a:t>
            </a:r>
          </a:p>
        </p:txBody>
      </p:sp>
    </p:spTree>
    <p:extLst>
      <p:ext uri="{BB962C8B-B14F-4D97-AF65-F5344CB8AC3E}">
        <p14:creationId xmlns:p14="http://schemas.microsoft.com/office/powerpoint/2010/main" val="494367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6A392-3518-51C3-99BF-0938210CC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Why not the rich young ruler?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28A2-A23D-9672-9E77-404180BE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/>
              <a:t>Mark 10:17- 22  "One thing you lack: Go your way, sell whatever you have and give to the poor, and you will have treasure in heaven; and come, take up the cross, and follow Me." </a:t>
            </a:r>
          </a:p>
          <a:p>
            <a:r>
              <a:rPr lang="en-US" sz="3600" dirty="0"/>
              <a:t>Not many will follow THIS example – they like the THIEF better!</a:t>
            </a:r>
          </a:p>
        </p:txBody>
      </p:sp>
    </p:spTree>
    <p:extLst>
      <p:ext uri="{BB962C8B-B14F-4D97-AF65-F5344CB8AC3E}">
        <p14:creationId xmlns:p14="http://schemas.microsoft.com/office/powerpoint/2010/main" val="30100900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F3505-227C-D388-B0F9-3A6E158F9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7925F-4BDC-54A7-8B9E-4957FCAD0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Condition of the thief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44F1E-99D2-461A-7F45-EC39AF506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682885"/>
            <a:ext cx="10353762" cy="4108315"/>
          </a:xfrm>
        </p:spPr>
        <p:txBody>
          <a:bodyPr>
            <a:noAutofit/>
          </a:bodyPr>
          <a:lstStyle/>
          <a:p>
            <a:r>
              <a:rPr lang="en-US" sz="4400" dirty="0"/>
              <a:t>Some conscience toward God – Luke 23:40</a:t>
            </a:r>
          </a:p>
          <a:p>
            <a:r>
              <a:rPr lang="en-US" sz="4400" dirty="0"/>
              <a:t>Also recognized that he was receiving punishment which he rightfully deserved – Luke 23:41</a:t>
            </a:r>
          </a:p>
        </p:txBody>
      </p:sp>
    </p:spTree>
    <p:extLst>
      <p:ext uri="{BB962C8B-B14F-4D97-AF65-F5344CB8AC3E}">
        <p14:creationId xmlns:p14="http://schemas.microsoft.com/office/powerpoint/2010/main" val="7604280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B39F1-B27D-9795-F319-D400B2E6C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7EF5C-C977-63B6-69C4-D52F6CC95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Condition of the thief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20918-8F4E-52B5-6239-04907CF67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682885"/>
            <a:ext cx="10353762" cy="4679004"/>
          </a:xfrm>
        </p:spPr>
        <p:txBody>
          <a:bodyPr>
            <a:noAutofit/>
          </a:bodyPr>
          <a:lstStyle/>
          <a:p>
            <a:r>
              <a:rPr lang="en-US" sz="3100" dirty="0"/>
              <a:t>Many assume he was not baptized!</a:t>
            </a:r>
          </a:p>
          <a:p>
            <a:r>
              <a:rPr lang="en-US" sz="3100" dirty="0"/>
              <a:t>Consider Mark 1:5 “all the land of Judea, and those from Jerusalem, went out to him and were all baptized by him in the Jordan River, confessing their sins." </a:t>
            </a:r>
          </a:p>
          <a:p>
            <a:r>
              <a:rPr lang="en-US" sz="3100" dirty="0"/>
              <a:t>Acts 19 – 12 of Johns disciples baptized in the Name of Christ</a:t>
            </a:r>
          </a:p>
          <a:p>
            <a:r>
              <a:rPr lang="en-US" sz="3100" dirty="0"/>
              <a:t>Nobody baptized into Christ before Pentecost!</a:t>
            </a:r>
          </a:p>
        </p:txBody>
      </p:sp>
    </p:spTree>
    <p:extLst>
      <p:ext uri="{BB962C8B-B14F-4D97-AF65-F5344CB8AC3E}">
        <p14:creationId xmlns:p14="http://schemas.microsoft.com/office/powerpoint/2010/main" val="23470155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CEAF1-089F-81BA-90D4-1CCC3D0F3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B1D77-9B5A-3A76-C4A7-7B32B2497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56564"/>
            <a:ext cx="10353761" cy="1326321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Conversation with the thief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5EB05-3D22-B063-3BAB-C99540514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682885"/>
            <a:ext cx="10353762" cy="4679004"/>
          </a:xfrm>
        </p:spPr>
        <p:txBody>
          <a:bodyPr>
            <a:noAutofit/>
          </a:bodyPr>
          <a:lstStyle/>
          <a:p>
            <a:r>
              <a:rPr lang="en-US" sz="3100" dirty="0"/>
              <a:t>Luke 23:42 "Lord, remember me when You come into Your kingdom." </a:t>
            </a:r>
          </a:p>
          <a:p>
            <a:r>
              <a:rPr lang="en-US" sz="3100" dirty="0"/>
              <a:t>Did he ask Jesus for a heavenly home?  NO!</a:t>
            </a:r>
          </a:p>
          <a:p>
            <a:r>
              <a:rPr lang="en-US" sz="3100" dirty="0"/>
              <a:t>Expressed confidence death wouldn’t keep Jesus from reigning in His Kingdom!  Acts 1:6</a:t>
            </a:r>
          </a:p>
          <a:p>
            <a:r>
              <a:rPr lang="en-US" sz="3100" dirty="0"/>
              <a:t>Luke 23:43 “Assuredly, I say to you, today you will be with Me in Paradise."  </a:t>
            </a:r>
          </a:p>
        </p:txBody>
      </p:sp>
    </p:spTree>
    <p:extLst>
      <p:ext uri="{BB962C8B-B14F-4D97-AF65-F5344CB8AC3E}">
        <p14:creationId xmlns:p14="http://schemas.microsoft.com/office/powerpoint/2010/main" val="10959450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C23E9-61ED-2088-BF6F-C9A823740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9C143-8BA9-4978-6D05-310E6D9B6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56564"/>
            <a:ext cx="10353761" cy="1326321"/>
          </a:xfrm>
        </p:spPr>
        <p:txBody>
          <a:bodyPr>
            <a:normAutofit/>
          </a:bodyPr>
          <a:lstStyle/>
          <a:p>
            <a:r>
              <a:rPr lang="en-US" sz="5400" dirty="0"/>
              <a:t>Vital point: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6E746-FAA2-518F-CA41-8ED92A1CD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682885"/>
            <a:ext cx="10353762" cy="4679004"/>
          </a:xfrm>
        </p:spPr>
        <p:txBody>
          <a:bodyPr>
            <a:noAutofit/>
          </a:bodyPr>
          <a:lstStyle/>
          <a:p>
            <a:r>
              <a:rPr lang="en-US" sz="3100" dirty="0"/>
              <a:t>Luke 23:46 "And when Jesus 	had cried out with a loud voice, He said, "Father, `into Your hands I commend My spirit.'" And having said this, He breathed His last." </a:t>
            </a:r>
          </a:p>
          <a:p>
            <a:pPr marL="0" indent="0" algn="ctr">
              <a:buNone/>
            </a:pPr>
            <a:r>
              <a:rPr lang="en-US" sz="6600" dirty="0"/>
              <a:t>CHRIST DIED!</a:t>
            </a:r>
          </a:p>
          <a:p>
            <a:r>
              <a:rPr lang="en-US" sz="3100" dirty="0"/>
              <a:t>Until He died His Last Will and Testament could not be executed!  Hebrews 6:15-17</a:t>
            </a:r>
          </a:p>
        </p:txBody>
      </p:sp>
    </p:spTree>
    <p:extLst>
      <p:ext uri="{BB962C8B-B14F-4D97-AF65-F5344CB8AC3E}">
        <p14:creationId xmlns:p14="http://schemas.microsoft.com/office/powerpoint/2010/main" val="10614036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2FC22-B2A8-FADE-AB0D-C5049198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41E00-A36A-0B79-E522-AC674A888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56564"/>
            <a:ext cx="10353761" cy="1326321"/>
          </a:xfrm>
        </p:spPr>
        <p:txBody>
          <a:bodyPr>
            <a:normAutofit/>
          </a:bodyPr>
          <a:lstStyle/>
          <a:p>
            <a:r>
              <a:rPr lang="en-US" sz="5400" dirty="0"/>
              <a:t>A will requires: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741DE-FA90-35CB-28CB-26EB0B021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682885"/>
            <a:ext cx="10353762" cy="4679004"/>
          </a:xfrm>
        </p:spPr>
        <p:txBody>
          <a:bodyPr>
            <a:noAutofit/>
          </a:bodyPr>
          <a:lstStyle/>
          <a:p>
            <a:r>
              <a:rPr lang="en-US" sz="3100" dirty="0"/>
              <a:t>A Testator – Someone to initiate the will</a:t>
            </a:r>
          </a:p>
          <a:p>
            <a:r>
              <a:rPr lang="en-US" sz="3100" dirty="0"/>
              <a:t>An Inheritance – something to be distributed</a:t>
            </a:r>
          </a:p>
          <a:p>
            <a:r>
              <a:rPr lang="en-US" sz="3100" dirty="0"/>
              <a:t>Heirs – someone to receive the inheritance</a:t>
            </a:r>
          </a:p>
          <a:p>
            <a:r>
              <a:rPr lang="en-US" sz="3100" dirty="0"/>
              <a:t>Conditions – of inheritance</a:t>
            </a:r>
          </a:p>
          <a:p>
            <a:r>
              <a:rPr lang="en-US" sz="3100" dirty="0"/>
              <a:t>Death of The Testator – not in force until he dies</a:t>
            </a:r>
          </a:p>
          <a:p>
            <a:r>
              <a:rPr lang="en-US" sz="3100" dirty="0"/>
              <a:t>Executor – empowered to implement the provisions of the will</a:t>
            </a:r>
          </a:p>
        </p:txBody>
      </p:sp>
    </p:spTree>
    <p:extLst>
      <p:ext uri="{BB962C8B-B14F-4D97-AF65-F5344CB8AC3E}">
        <p14:creationId xmlns:p14="http://schemas.microsoft.com/office/powerpoint/2010/main" val="11375174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EDC1C-703B-B265-97C3-C1C0C94A6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1AFD3-2C22-5DBA-C18E-DC69B070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56564"/>
            <a:ext cx="10353761" cy="1326321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Last will and testament of jesus the christ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06D88-8CEB-25B7-3D71-26142E60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1682885"/>
            <a:ext cx="10895585" cy="4679004"/>
          </a:xfrm>
        </p:spPr>
        <p:txBody>
          <a:bodyPr>
            <a:noAutofit/>
          </a:bodyPr>
          <a:lstStyle/>
          <a:p>
            <a:r>
              <a:rPr lang="en-US" sz="3100" dirty="0"/>
              <a:t>A Testator – Jesus  Hebrews 8:15</a:t>
            </a:r>
          </a:p>
          <a:p>
            <a:r>
              <a:rPr lang="en-US" sz="3100" dirty="0"/>
              <a:t>An Inheritance –  Eternal Life  John 5:25,26; 17:2</a:t>
            </a:r>
          </a:p>
          <a:p>
            <a:r>
              <a:rPr lang="en-US" sz="3100" dirty="0"/>
              <a:t>Heirs – The Called  Hebrews 9:15; 2 Thessalonians 2:12,13; Romans 1:16</a:t>
            </a:r>
          </a:p>
          <a:p>
            <a:r>
              <a:rPr lang="en-US" sz="3100" dirty="0"/>
              <a:t>Conditions – Obedience To The Faith  Romans 16:26</a:t>
            </a:r>
          </a:p>
          <a:p>
            <a:r>
              <a:rPr lang="en-US" sz="3100" dirty="0"/>
              <a:t>Death of The Testator – Hebrews 9:27,28</a:t>
            </a:r>
          </a:p>
          <a:p>
            <a:r>
              <a:rPr lang="en-US" sz="3100" dirty="0"/>
              <a:t>Executor – Apostles &amp; Prophets  Acts 1:8</a:t>
            </a:r>
          </a:p>
        </p:txBody>
      </p:sp>
    </p:spTree>
    <p:extLst>
      <p:ext uri="{BB962C8B-B14F-4D97-AF65-F5344CB8AC3E}">
        <p14:creationId xmlns:p14="http://schemas.microsoft.com/office/powerpoint/2010/main" val="16461328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E6C94-F9BF-BFC8-E546-7598D4D77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201B1-D6B3-2270-FB42-6C277F4F6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56564"/>
            <a:ext cx="10353761" cy="1326321"/>
          </a:xfrm>
        </p:spPr>
        <p:txBody>
          <a:bodyPr>
            <a:noAutofit/>
          </a:bodyPr>
          <a:lstStyle/>
          <a:p>
            <a:r>
              <a:rPr lang="en-US" sz="4000" dirty="0"/>
              <a:t>What does this have to do with being saved like the thief?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75743-0607-1D67-639F-8C46FFEB6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1682885"/>
            <a:ext cx="10895585" cy="4679004"/>
          </a:xfrm>
        </p:spPr>
        <p:txBody>
          <a:bodyPr>
            <a:noAutofit/>
          </a:bodyPr>
          <a:lstStyle/>
          <a:p>
            <a:r>
              <a:rPr lang="en-US" sz="3100" dirty="0"/>
              <a:t>Living Testator may dispose of His possessions without regard to the terms of his will – Hebrews 9:17</a:t>
            </a:r>
          </a:p>
          <a:p>
            <a:r>
              <a:rPr lang="en-US" sz="3100" dirty="0"/>
              <a:t>Jesus’ response to the thief was WHILE HE WAS STILL ALIVE!  Matthew 9 Jesus forgave sins of paralytic.  </a:t>
            </a:r>
          </a:p>
          <a:p>
            <a:r>
              <a:rPr lang="en-US" sz="3100" dirty="0"/>
              <a:t>Paul in Acts 20:32 “the word of His grace, which is able to build you up and give you an inheritance among all those who are sanctified."</a:t>
            </a:r>
          </a:p>
        </p:txBody>
      </p:sp>
    </p:spTree>
    <p:extLst>
      <p:ext uri="{BB962C8B-B14F-4D97-AF65-F5344CB8AC3E}">
        <p14:creationId xmlns:p14="http://schemas.microsoft.com/office/powerpoint/2010/main" val="7775297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75425-B6F6-0C26-4539-5F09D1F86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A70EE-364D-B170-4D62-7DEB07BDB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56564"/>
            <a:ext cx="10353761" cy="1326321"/>
          </a:xfrm>
        </p:spPr>
        <p:txBody>
          <a:bodyPr>
            <a:noAutofit/>
          </a:bodyPr>
          <a:lstStyle/>
          <a:p>
            <a:r>
              <a:rPr lang="en-US" sz="4000" dirty="0"/>
              <a:t>Are you dear friend an heir under the will of christ?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E6079-7C2C-FE3D-195F-5EA8377B6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1682885"/>
            <a:ext cx="10895585" cy="4679004"/>
          </a:xfrm>
        </p:spPr>
        <p:txBody>
          <a:bodyPr>
            <a:noAutofit/>
          </a:bodyPr>
          <a:lstStyle/>
          <a:p>
            <a:r>
              <a:rPr lang="en-US" sz="3100" dirty="0"/>
              <a:t>“How can I know if I am?”</a:t>
            </a:r>
          </a:p>
          <a:p>
            <a:r>
              <a:rPr lang="en-US" sz="3100" dirty="0"/>
              <a:t>Read the Will and see if you have complied with it</a:t>
            </a:r>
          </a:p>
          <a:p>
            <a:r>
              <a:rPr lang="en-US" sz="3100" dirty="0"/>
              <a:t>IF not, you need to do so!</a:t>
            </a:r>
          </a:p>
          <a:p>
            <a:r>
              <a:rPr lang="en-US" sz="3100" dirty="0"/>
              <a:t>Galatians 3:26-29 “as many of you as were baptized into Christ have put on Christ…if you {are} Christ's, then you are Abraham's seed, and heirs according to the promise." </a:t>
            </a:r>
          </a:p>
          <a:p>
            <a:pPr marL="0" indent="0" algn="ctr">
              <a:buNone/>
            </a:pPr>
            <a:r>
              <a:rPr lang="en-US" sz="3600" dirty="0"/>
              <a:t>DOES THIS DESCRIBE YOU?</a:t>
            </a:r>
          </a:p>
        </p:txBody>
      </p:sp>
    </p:spTree>
    <p:extLst>
      <p:ext uri="{BB962C8B-B14F-4D97-AF65-F5344CB8AC3E}">
        <p14:creationId xmlns:p14="http://schemas.microsoft.com/office/powerpoint/2010/main" val="39331072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102</TotalTime>
  <Words>580</Words>
  <Application>Microsoft Office PowerPoint</Application>
  <PresentationFormat>Widescreen</PresentationFormat>
  <Paragraphs>47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Bookman Old Style</vt:lpstr>
      <vt:lpstr>Rockwell</vt:lpstr>
      <vt:lpstr>Damask</vt:lpstr>
      <vt:lpstr>PowerPoint Presentation</vt:lpstr>
      <vt:lpstr>“IF baptism is necessary to salvation, what about the thief on the cross – HE wasn’t baptized!”</vt:lpstr>
      <vt:lpstr>Can we be saved like the thief?</vt:lpstr>
      <vt:lpstr>Why not the rich young ruler?</vt:lpstr>
      <vt:lpstr>Condition of the thief</vt:lpstr>
      <vt:lpstr>Condition of the thief</vt:lpstr>
      <vt:lpstr>Conversation with the thief</vt:lpstr>
      <vt:lpstr>Vital point:</vt:lpstr>
      <vt:lpstr>A will requires:</vt:lpstr>
      <vt:lpstr>Last will and testament of jesus the christ</vt:lpstr>
      <vt:lpstr>What does this have to do with being saved like the thief?</vt:lpstr>
      <vt:lpstr>Are you dear friend an heir under the will of christ?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10</cp:revision>
  <dcterms:created xsi:type="dcterms:W3CDTF">2025-02-15T00:37:22Z</dcterms:created>
  <dcterms:modified xsi:type="dcterms:W3CDTF">2025-02-15T02:19:52Z</dcterms:modified>
</cp:coreProperties>
</file>